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58" r:id="rId5"/>
    <p:sldId id="261" r:id="rId6"/>
    <p:sldId id="260" r:id="rId7"/>
    <p:sldId id="264" r:id="rId8"/>
    <p:sldId id="265" r:id="rId9"/>
    <p:sldId id="262" r:id="rId10"/>
    <p:sldId id="263" r:id="rId11"/>
    <p:sldId id="266" r:id="rId12"/>
    <p:sldId id="267" r:id="rId13"/>
    <p:sldId id="268" r:id="rId14"/>
    <p:sldId id="269" r:id="rId15"/>
    <p:sldId id="270" r:id="rId1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4626" autoAdjust="0"/>
  </p:normalViewPr>
  <p:slideViewPr>
    <p:cSldViewPr snapToGrid="0" showGuides="1">
      <p:cViewPr varScale="1">
        <p:scale>
          <a:sx n="48" d="100"/>
          <a:sy n="48" d="100"/>
        </p:scale>
        <p:origin x="72" y="1428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9/29/2020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5ADDA1F-F065-4909-AF23-345B2CC87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5083B5-0EC2-4ADE-9A26-B5BDB49A81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6</a:t>
            </a:r>
          </a:p>
        </p:txBody>
      </p:sp>
    </p:spTree>
    <p:extLst>
      <p:ext uri="{BB962C8B-B14F-4D97-AF65-F5344CB8AC3E}">
        <p14:creationId xmlns:p14="http://schemas.microsoft.com/office/powerpoint/2010/main" val="33460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Titanic Dataset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14662-AE4A-4DA2-BF9B-8AAE67C50DCF}"/>
              </a:ext>
            </a:extLst>
          </p:cNvPr>
          <p:cNvSpPr txBox="1"/>
          <p:nvPr/>
        </p:nvSpPr>
        <p:spPr>
          <a:xfrm>
            <a:off x="596347" y="993913"/>
            <a:ext cx="548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</a:t>
            </a:r>
            <a:r>
              <a:rPr lang="en-US" dirty="0" err="1"/>
              <a:t>ouput</a:t>
            </a:r>
            <a:r>
              <a:rPr lang="en-US" dirty="0"/>
              <a:t> for classification of 418 passengers: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EEEE0-1B0F-4D28-BB0A-76B6024C7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69" y="1688759"/>
            <a:ext cx="34480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1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08509-8264-475C-A7BD-DA58CC28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2, Iris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16855-C8CF-4796-8665-A0E92DA2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178504"/>
            <a:ext cx="8547383" cy="51105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F4AB8-9FAF-4A80-BE63-0CF65B411CB6}"/>
              </a:ext>
            </a:extLst>
          </p:cNvPr>
          <p:cNvSpPr txBox="1"/>
          <p:nvPr/>
        </p:nvSpPr>
        <p:spPr>
          <a:xfrm>
            <a:off x="397565" y="834887"/>
            <a:ext cx="333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for Iris data:</a:t>
            </a:r>
          </a:p>
        </p:txBody>
      </p:sp>
    </p:spTree>
    <p:extLst>
      <p:ext uri="{BB962C8B-B14F-4D97-AF65-F5344CB8AC3E}">
        <p14:creationId xmlns:p14="http://schemas.microsoft.com/office/powerpoint/2010/main" val="153972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08509-8264-475C-A7BD-DA58CC28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2, Iris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F4AB8-9FAF-4A80-BE63-0CF65B411CB6}"/>
              </a:ext>
            </a:extLst>
          </p:cNvPr>
          <p:cNvSpPr txBox="1"/>
          <p:nvPr/>
        </p:nvSpPr>
        <p:spPr>
          <a:xfrm>
            <a:off x="397565" y="834887"/>
            <a:ext cx="333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output for Iris data: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C169E-896F-4342-B896-16A119B7D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70" y="1370707"/>
            <a:ext cx="57340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4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08509-8264-475C-A7BD-DA58CC28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2, Iris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F4AB8-9FAF-4A80-BE63-0CF65B411CB6}"/>
              </a:ext>
            </a:extLst>
          </p:cNvPr>
          <p:cNvSpPr txBox="1"/>
          <p:nvPr/>
        </p:nvSpPr>
        <p:spPr>
          <a:xfrm>
            <a:off x="397565" y="834887"/>
            <a:ext cx="528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output for Iris data tuning code: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3EF6B-FE11-47B8-BE1D-797407A0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14" y="1573488"/>
            <a:ext cx="94107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4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08509-8264-475C-A7BD-DA58CC28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2, Iris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F4AB8-9FAF-4A80-BE63-0CF65B411CB6}"/>
              </a:ext>
            </a:extLst>
          </p:cNvPr>
          <p:cNvSpPr txBox="1"/>
          <p:nvPr/>
        </p:nvSpPr>
        <p:spPr>
          <a:xfrm>
            <a:off x="397565" y="834887"/>
            <a:ext cx="528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output for Iris data tuning code: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A2588-B35D-4A5C-AE81-945C3EA9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614" y="1266825"/>
            <a:ext cx="6772275" cy="432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8EA7E-D565-4979-8157-7871CA747FCE}"/>
              </a:ext>
            </a:extLst>
          </p:cNvPr>
          <p:cNvSpPr txBox="1"/>
          <p:nvPr/>
        </p:nvSpPr>
        <p:spPr>
          <a:xfrm>
            <a:off x="1908313" y="5764696"/>
            <a:ext cx="755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looks like accuracy peaks around k=12 and drops off after.</a:t>
            </a:r>
          </a:p>
        </p:txBody>
      </p:sp>
    </p:spTree>
    <p:extLst>
      <p:ext uri="{BB962C8B-B14F-4D97-AF65-F5344CB8AC3E}">
        <p14:creationId xmlns:p14="http://schemas.microsoft.com/office/powerpoint/2010/main" val="245714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336A2-A888-49BC-81CC-607B853E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1A12A-5193-40AD-9C2F-532D733458C3}"/>
              </a:ext>
            </a:extLst>
          </p:cNvPr>
          <p:cNvSpPr txBox="1"/>
          <p:nvPr/>
        </p:nvSpPr>
        <p:spPr>
          <a:xfrm>
            <a:off x="559084" y="1292087"/>
            <a:ext cx="10969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found this live session difficult!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groups based on KNN was very challenging and I’m not sure I did it correctly.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KNN was a good starting point as in smaller datasets it can be calculated by hand.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was great R practice, and I was introduced to lots of good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is an interesting topic and I can’t wait to learn more techniques!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1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264C9-BD7A-4A4A-921C-369DA34EB200}"/>
              </a:ext>
            </a:extLst>
          </p:cNvPr>
          <p:cNvSpPr txBox="1"/>
          <p:nvPr/>
        </p:nvSpPr>
        <p:spPr>
          <a:xfrm>
            <a:off x="559084" y="706476"/>
            <a:ext cx="461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to read json data: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7E29-4E20-4C8E-A200-ABED6E3D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241944"/>
            <a:ext cx="7905750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655E4-D249-407A-AD3A-32D494AEE9C7}"/>
              </a:ext>
            </a:extLst>
          </p:cNvPr>
          <p:cNvSpPr txBox="1"/>
          <p:nvPr/>
        </p:nvSpPr>
        <p:spPr>
          <a:xfrm>
            <a:off x="559084" y="4851918"/>
            <a:ext cx="586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Libraries:</a:t>
            </a:r>
          </a:p>
          <a:p>
            <a:r>
              <a:rPr lang="en-US" dirty="0" err="1"/>
              <a:t>Rcurl</a:t>
            </a:r>
            <a:r>
              <a:rPr lang="en-US" dirty="0"/>
              <a:t> (to fetch </a:t>
            </a:r>
            <a:r>
              <a:rPr lang="en-US" dirty="0" err="1"/>
              <a:t>url</a:t>
            </a:r>
            <a:r>
              <a:rPr lang="en-US" dirty="0"/>
              <a:t> data)</a:t>
            </a:r>
          </a:p>
          <a:p>
            <a:r>
              <a:rPr lang="en-US" dirty="0" err="1"/>
              <a:t>jsonDat</a:t>
            </a:r>
            <a:r>
              <a:rPr lang="en-US" dirty="0"/>
              <a:t> (to make json data useable)</a:t>
            </a:r>
          </a:p>
          <a:p>
            <a:r>
              <a:rPr lang="en-US" dirty="0" err="1"/>
              <a:t>Plyr</a:t>
            </a:r>
            <a:r>
              <a:rPr lang="en-US" dirty="0"/>
              <a:t> (to take records from json list to data frame)</a:t>
            </a:r>
          </a:p>
        </p:txBody>
      </p:sp>
    </p:spTree>
    <p:extLst>
      <p:ext uri="{BB962C8B-B14F-4D97-AF65-F5344CB8AC3E}">
        <p14:creationId xmlns:p14="http://schemas.microsoft.com/office/powerpoint/2010/main" val="16649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264C9-BD7A-4A4A-921C-369DA34EB200}"/>
              </a:ext>
            </a:extLst>
          </p:cNvPr>
          <p:cNvSpPr txBox="1"/>
          <p:nvPr/>
        </p:nvSpPr>
        <p:spPr>
          <a:xfrm>
            <a:off x="559084" y="706476"/>
            <a:ext cx="461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Data Frame: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7A8C4-BE3B-4670-A1D8-9C11BED3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414371"/>
            <a:ext cx="7064127" cy="3740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39C37-54D8-4FE2-94A3-9E612D31CC8B}"/>
              </a:ext>
            </a:extLst>
          </p:cNvPr>
          <p:cNvSpPr txBox="1"/>
          <p:nvPr/>
        </p:nvSpPr>
        <p:spPr>
          <a:xfrm>
            <a:off x="559084" y="5446643"/>
            <a:ext cx="570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891 Records each with 15 records</a:t>
            </a:r>
          </a:p>
        </p:txBody>
      </p:sp>
    </p:spTree>
    <p:extLst>
      <p:ext uri="{BB962C8B-B14F-4D97-AF65-F5344CB8AC3E}">
        <p14:creationId xmlns:p14="http://schemas.microsoft.com/office/powerpoint/2010/main" val="250717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264C9-BD7A-4A4A-921C-369DA34EB200}"/>
              </a:ext>
            </a:extLst>
          </p:cNvPr>
          <p:cNvSpPr txBox="1"/>
          <p:nvPr/>
        </p:nvSpPr>
        <p:spPr>
          <a:xfrm>
            <a:off x="712518" y="1009403"/>
            <a:ext cx="632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classification Data preparation (R input):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49A84-78AF-4B73-B8A5-49F215586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52" y="1524000"/>
            <a:ext cx="4606080" cy="533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E1533-30F4-4121-A46B-C0991B0872F4}"/>
              </a:ext>
            </a:extLst>
          </p:cNvPr>
          <p:cNvSpPr txBox="1"/>
          <p:nvPr/>
        </p:nvSpPr>
        <p:spPr>
          <a:xfrm>
            <a:off x="6542468" y="1828800"/>
            <a:ext cx="36447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Steps</a:t>
            </a:r>
          </a:p>
          <a:p>
            <a:pPr marL="342900" indent="-342900" algn="ctr">
              <a:buAutoNum type="arabicParenR"/>
            </a:pPr>
            <a:r>
              <a:rPr lang="en-US" dirty="0"/>
              <a:t>Remove unnecessary columns</a:t>
            </a:r>
          </a:p>
          <a:p>
            <a:pPr marL="342900" indent="-342900" algn="ctr">
              <a:buAutoNum type="arabicParenR"/>
            </a:pPr>
            <a:r>
              <a:rPr lang="en-US" dirty="0"/>
              <a:t>Split training and test data</a:t>
            </a:r>
          </a:p>
          <a:p>
            <a:pPr marL="342900" indent="-342900" algn="ctr">
              <a:buAutoNum type="arabicParenR"/>
            </a:pPr>
            <a:r>
              <a:rPr lang="en-US" dirty="0"/>
              <a:t>Prepare variables for KNN</a:t>
            </a:r>
          </a:p>
          <a:p>
            <a:pPr marL="342900" indent="-342900" algn="ctr">
              <a:buAutoNum type="arabicParenR"/>
            </a:pPr>
            <a:r>
              <a:rPr lang="en-US" dirty="0"/>
              <a:t>Remove NAs</a:t>
            </a:r>
          </a:p>
          <a:p>
            <a:pPr marL="342900" indent="-342900" algn="ctr">
              <a:buAutoNum type="arabicParenR"/>
            </a:pPr>
            <a:r>
              <a:rPr lang="en-US" dirty="0"/>
              <a:t>Fill in NAs with averages</a:t>
            </a:r>
          </a:p>
          <a:p>
            <a:pPr marL="342900" indent="-342900" algn="ctr">
              <a:buAutoNum type="arabicParenR"/>
            </a:pPr>
            <a:r>
              <a:rPr lang="en-US" dirty="0"/>
              <a:t>Normalize to help with KNN fit</a:t>
            </a:r>
          </a:p>
          <a:p>
            <a:pPr marL="342900" indent="-342900" algn="ctr">
              <a:buAutoNum type="arabicParenR"/>
            </a:pPr>
            <a:r>
              <a:rPr lang="en-US" dirty="0"/>
              <a:t>Run KNN</a:t>
            </a:r>
          </a:p>
          <a:p>
            <a:pPr marL="342900" indent="-342900" algn="ctr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264C9-BD7A-4A4A-921C-369DA34EB200}"/>
              </a:ext>
            </a:extLst>
          </p:cNvPr>
          <p:cNvSpPr txBox="1"/>
          <p:nvPr/>
        </p:nvSpPr>
        <p:spPr>
          <a:xfrm>
            <a:off x="712518" y="1009403"/>
            <a:ext cx="632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KNN(R input):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4EC3C-6E56-4754-8822-8E7FF8A3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8" y="1719739"/>
            <a:ext cx="6105525" cy="87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02812-6B37-4F61-BFEF-078A384D7B65}"/>
              </a:ext>
            </a:extLst>
          </p:cNvPr>
          <p:cNvSpPr txBox="1"/>
          <p:nvPr/>
        </p:nvSpPr>
        <p:spPr>
          <a:xfrm>
            <a:off x="712518" y="3544177"/>
            <a:ext cx="429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K=10 appears to be optimal.</a:t>
            </a:r>
          </a:p>
        </p:txBody>
      </p:sp>
    </p:spTree>
    <p:extLst>
      <p:ext uri="{BB962C8B-B14F-4D97-AF65-F5344CB8AC3E}">
        <p14:creationId xmlns:p14="http://schemas.microsoft.com/office/powerpoint/2010/main" val="2809574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264C9-BD7A-4A4A-921C-369DA34EB200}"/>
              </a:ext>
            </a:extLst>
          </p:cNvPr>
          <p:cNvSpPr txBox="1"/>
          <p:nvPr/>
        </p:nvSpPr>
        <p:spPr>
          <a:xfrm>
            <a:off x="712518" y="1009403"/>
            <a:ext cx="632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360626-1D9D-4F6E-A82F-EB64D5C44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19"/>
          <a:stretch/>
        </p:blipFill>
        <p:spPr>
          <a:xfrm>
            <a:off x="456053" y="1356947"/>
            <a:ext cx="2209874" cy="11414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75EA16-84BB-4BE0-89B2-C6A18A3702DB}"/>
              </a:ext>
            </a:extLst>
          </p:cNvPr>
          <p:cNvSpPr txBox="1"/>
          <p:nvPr/>
        </p:nvSpPr>
        <p:spPr>
          <a:xfrm>
            <a:off x="2395471" y="1882617"/>
            <a:ext cx="429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FD418D-873A-49B1-9F05-81498182E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021" y="2429408"/>
            <a:ext cx="33337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4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3, Titanic Dataset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33550-BF35-4085-91FB-B18469AC6516}"/>
              </a:ext>
            </a:extLst>
          </p:cNvPr>
          <p:cNvSpPr txBox="1"/>
          <p:nvPr/>
        </p:nvSpPr>
        <p:spPr>
          <a:xfrm>
            <a:off x="559084" y="1073426"/>
            <a:ext cx="922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to predict based on age 27 and different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2870F3-56B3-43B7-8634-69AF9D5E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377" y="1847785"/>
            <a:ext cx="57054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0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3, Titanic Dataset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33550-BF35-4085-91FB-B18469AC6516}"/>
              </a:ext>
            </a:extLst>
          </p:cNvPr>
          <p:cNvSpPr txBox="1"/>
          <p:nvPr/>
        </p:nvSpPr>
        <p:spPr>
          <a:xfrm>
            <a:off x="559084" y="1073426"/>
            <a:ext cx="922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output to predictions based on age 27 and different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370C4-956B-47CC-94F8-66A4FA75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262187"/>
            <a:ext cx="10515600" cy="2333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CB6D7-6B88-4702-B6DC-16305FA43C09}"/>
              </a:ext>
            </a:extLst>
          </p:cNvPr>
          <p:cNvSpPr txBox="1"/>
          <p:nvPr/>
        </p:nvSpPr>
        <p:spPr>
          <a:xfrm>
            <a:off x="836612" y="5287617"/>
            <a:ext cx="773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Issues are clearly present, each level reporting probability of survival of 1 based on age and class</a:t>
            </a:r>
          </a:p>
        </p:txBody>
      </p:sp>
    </p:spTree>
    <p:extLst>
      <p:ext uri="{BB962C8B-B14F-4D97-AF65-F5344CB8AC3E}">
        <p14:creationId xmlns:p14="http://schemas.microsoft.com/office/powerpoint/2010/main" val="96149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Titanic Dataset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349B7-40BA-4658-B857-DF1A81A5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99" y="1519232"/>
            <a:ext cx="6689914" cy="4630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14662-AE4A-4DA2-BF9B-8AAE67C50DCF}"/>
              </a:ext>
            </a:extLst>
          </p:cNvPr>
          <p:cNvSpPr txBox="1"/>
          <p:nvPr/>
        </p:nvSpPr>
        <p:spPr>
          <a:xfrm>
            <a:off x="596347" y="993913"/>
            <a:ext cx="548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for classification of 418 passengers:</a:t>
            </a:r>
          </a:p>
        </p:txBody>
      </p:sp>
    </p:spTree>
    <p:extLst>
      <p:ext uri="{BB962C8B-B14F-4D97-AF65-F5344CB8AC3E}">
        <p14:creationId xmlns:p14="http://schemas.microsoft.com/office/powerpoint/2010/main" val="209689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</Template>
  <TotalTime>548</TotalTime>
  <Words>342</Words>
  <Application>Microsoft Office PowerPoint</Application>
  <PresentationFormat>Custom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Courier New</vt:lpstr>
      <vt:lpstr>DRAFT-Marcom-New-Brand-Template-2019-DRAFT-v1.5</vt:lpstr>
      <vt:lpstr>Live Session 6</vt:lpstr>
      <vt:lpstr>Question 1, Titanic Dataset </vt:lpstr>
      <vt:lpstr>Question 1, Titanic Dataset </vt:lpstr>
      <vt:lpstr>Question 2, Titanic Dataset </vt:lpstr>
      <vt:lpstr>Question 2, Titanic Dataset </vt:lpstr>
      <vt:lpstr>Question 2, Titanic Dataset </vt:lpstr>
      <vt:lpstr>Question 3, Titanic Dataset </vt:lpstr>
      <vt:lpstr>Question 3, Titanic Dataset </vt:lpstr>
      <vt:lpstr>Question 4, Titanic Dataset </vt:lpstr>
      <vt:lpstr>Question 4, Titanic Dataset </vt:lpstr>
      <vt:lpstr>Part 2, Iris Dataset</vt:lpstr>
      <vt:lpstr>Part 2, Iris Dataset</vt:lpstr>
      <vt:lpstr>Part 2, Iris Dataset</vt:lpstr>
      <vt:lpstr>Part 2, Iris Dataset</vt:lpstr>
      <vt:lpstr>Takeaways!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6</dc:title>
  <dc:creator>Goodwin,Ben</dc:creator>
  <cp:lastModifiedBy>Goodwin,Ben</cp:lastModifiedBy>
  <cp:revision>12</cp:revision>
  <cp:lastPrinted>2019-05-15T16:46:10Z</cp:lastPrinted>
  <dcterms:created xsi:type="dcterms:W3CDTF">2020-09-28T17:52:13Z</dcterms:created>
  <dcterms:modified xsi:type="dcterms:W3CDTF">2020-09-29T21:38:16Z</dcterms:modified>
</cp:coreProperties>
</file>